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1896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3329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2633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94134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0441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093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30310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8922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3621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9080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0931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07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B598B-1CF5-463C-90FC-9E5ED121AD47}" type="datetimeFigureOut">
              <a:rPr lang="es-ES" smtClean="0"/>
              <a:t>15/09/2025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49191-A3F9-44FC-9457-F834A3B5F78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8011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image" Target="../media/image16.emf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15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emf"/><Relationship Id="rId5" Type="http://schemas.openxmlformats.org/officeDocument/2006/relationships/image" Target="../media/image8.emf"/><Relationship Id="rId10" Type="http://schemas.openxmlformats.org/officeDocument/2006/relationships/image" Target="../media/image13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1612103"/>
            <a:ext cx="3289300" cy="270483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850" y="4522258"/>
            <a:ext cx="1384300" cy="8636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DE80241-2804-49F0-8497-3A8DD7E180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427108"/>
            <a:ext cx="9144000" cy="1143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DD0CD56-63B0-42FC-AE4E-3F7C61A75A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5402" y="49036"/>
            <a:ext cx="2717800" cy="268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9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C8A36E40-9383-4785-8F92-8459C978B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08481" y="-16044"/>
            <a:ext cx="6935520" cy="6874043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674E4DDB-6719-49AC-BD51-F3206DE99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2756" y="5159148"/>
            <a:ext cx="4677682" cy="143615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EC7FEC4-77D4-4C40-9FF2-D72E14318F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-16044"/>
            <a:ext cx="3784291" cy="6890086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1D93231D-3C76-4760-8468-1FD6EE5EEB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14396" y="336349"/>
            <a:ext cx="1756811" cy="64724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7921841-CC54-4E42-9EC2-83EC3980A4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9571" y="-16042"/>
            <a:ext cx="1343479" cy="153540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C6E60D7E-E96B-47D8-98A7-F1CA4980A8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94843" y="1779059"/>
            <a:ext cx="1185333" cy="191911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062B628-5FB8-4EE9-A130-908BE10EC88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14396" y="2827261"/>
            <a:ext cx="1106311" cy="191911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7BC74EE9-0E24-4A0F-B26B-E213E130929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82756" y="3828143"/>
            <a:ext cx="1535289" cy="191911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75C5401E-829B-4270-8B22-9B23212783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08901" y="4878110"/>
            <a:ext cx="699911" cy="180622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360471A5-BF9F-4C37-BC20-AF1138B143D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94843" y="2024995"/>
            <a:ext cx="4677682" cy="496711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37D549D5-652F-4E3D-9300-93CE3BE9005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94843" y="3090584"/>
            <a:ext cx="4677682" cy="496711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34DBD2E0-59B9-40C1-88DD-5A92FE059D7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94843" y="4101294"/>
            <a:ext cx="4677682" cy="49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77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D23BA81-868C-43E3-9035-91492FD1F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44002"/>
            <a:ext cx="9144000" cy="31399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D334396-72D5-46F8-99EF-7AA3654B58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378" y="279399"/>
            <a:ext cx="1865490" cy="68783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E0EDA67-B709-402F-A842-EEADBDDBF2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5402" y="49036"/>
            <a:ext cx="2717800" cy="268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0805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</TotalTime>
  <Words>0</Words>
  <Application>Microsoft Office PowerPoint</Application>
  <PresentationFormat>Presentación en pantalla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Mirna</dc:creator>
  <cp:lastModifiedBy>UTM</cp:lastModifiedBy>
  <cp:revision>22</cp:revision>
  <dcterms:created xsi:type="dcterms:W3CDTF">2022-06-10T16:13:25Z</dcterms:created>
  <dcterms:modified xsi:type="dcterms:W3CDTF">2025-09-15T21:19:09Z</dcterms:modified>
</cp:coreProperties>
</file>