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CCF9A-EEF0-4E24-80FE-3846D7B07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1989BF-7201-4373-A816-97DE4C9F8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28537B-18BA-4D13-88AD-EAFFACD6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7BE-E1A9-45F1-9F98-BFF1349C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59807-6D1A-4433-BCCD-70DCDED9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6F9-A0FA-4A9B-BBA5-D717EB45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0DB70F-1CF5-417E-A21B-B45BABAD9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63177-638E-4A2E-8B82-C0A5491E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0DF5C-3E24-4AB4-9CB7-55D2797F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B209A7-7A8D-47AF-AA31-12552B35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988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C5EDE5-D99D-4F55-9A4E-F23895F4D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662832-DE6D-4B5A-974B-85251D274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2FCE2-DC6A-417A-801B-00DC253F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2AA45-9ABB-425E-8EBF-B711E0EF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3520B6-CB67-40CF-BAEE-B58F18AE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253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369EE-FEC6-48C5-9A55-331D4BC9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CBE7F6-D2E6-49F3-B73F-BF023017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0C7A9F-E12A-466F-9ACB-614C7577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9E230-0939-43CF-9501-968C2588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C08CF-F5BC-4D16-AF8A-4FCE40C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38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842BA-7773-4A13-B822-2141FB2B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A54002-2FFA-4D6B-9F37-3C218F8D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B9C282-9EC7-4B98-90D2-DFEB4A54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A3EBC-C257-4DE8-A0E0-03974E66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5EF27-8BE3-4F88-8D36-F0EDE21C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97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531BA-EC4A-46CF-8A66-FB95C3C8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D5F8C-E450-48C1-A1B9-FB0838F09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E643D8-4D21-47AA-9B94-7D3F94F24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B92EC4-CF61-4B06-9D57-1FAD21E2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39DB0-9239-4178-8E0B-8622D566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C06F09-DE5D-40D4-9C8F-E5250EFD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222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A86D2-684A-44E5-BC27-7E448AF8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145F1-E14D-4502-A528-11C00D479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657D9E-2615-4EFD-8F58-46B0905AE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F0E1D7-1232-4243-A81A-6A7C9590A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9D12DA-54E9-49CC-813B-0503698FA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49A8A8-5ECB-4D81-8BA1-8F096869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A91496-AA47-4D10-AF0A-F927CFBC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12056A-070C-4E99-AA3A-B8C23B5B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427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E46CB-6E49-4E85-8968-FD47A9BE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E6C195-E5BE-4DDF-A614-A77C4453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DA1682-8B1D-49B2-A9BB-78FAA5E6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654162-2444-438B-AFDD-063B0114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292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7622B6-F84B-4561-A053-0AF66E47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9FE06D-5A81-474C-82EA-2AD0882B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30258-8905-4249-89F0-113363F8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541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A2A68-0F7C-4410-BBA9-371F78C8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6BEA0-7227-4FC0-9241-76F15E2F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D6A82-5409-4E4B-B908-D360C995D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215730-0E52-4FA5-B6B0-87967856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16C0-2F40-4A0C-B043-56D1F157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8C7DC-1BE0-42DA-9A69-B443796D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4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1BBB3-49EF-47D3-8D08-3257C450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4C0417-39CD-4FE6-B461-8E18DFCC1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3A1608-A282-4544-A100-5EB5FCCC2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43A600-5FEF-4468-B554-73EB627D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2EDAAE-37B3-4BD1-93ED-5C20A064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CB5523-1B23-441F-969C-DE15D12A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2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5FB5B8-1968-46D0-9FA7-C34E9351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F8DDE-DB57-4175-8CB8-C6C0DDB4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A16A5-C649-437D-8147-047A9403C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B90B-4F86-4BDE-A4AA-A97374DC9F2E}" type="datetimeFigureOut">
              <a:rPr lang="es-EC" smtClean="0"/>
              <a:t>20/5/2025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ECF83-5263-4F65-9172-F4AA5939C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E2001-3684-4396-B0F5-C045DBAF5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7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A99AC5-E018-4B8D-9C73-1E7262E83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614C2C9-EE1E-4D39-B712-F3654E1B5EAB}"/>
              </a:ext>
            </a:extLst>
          </p:cNvPr>
          <p:cNvGrpSpPr/>
          <p:nvPr/>
        </p:nvGrpSpPr>
        <p:grpSpPr>
          <a:xfrm>
            <a:off x="527060" y="328791"/>
            <a:ext cx="11664940" cy="6200417"/>
            <a:chOff x="527061" y="390883"/>
            <a:chExt cx="11664940" cy="620041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75C3F50-1BAE-45E9-992B-78A3AE35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61" y="390883"/>
              <a:ext cx="2757052" cy="76821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D5F29B5-C1CD-44DB-B93D-ED3A7DF2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101" y="425067"/>
              <a:ext cx="1500136" cy="6394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FDFD99B-E298-4E5B-9CF6-B929F5A3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577" y="425067"/>
              <a:ext cx="654691" cy="5576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5B9F8BB-E4EA-4D57-8712-FBFD974B9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679" y="2286000"/>
              <a:ext cx="4604322" cy="430530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7" y="1317625"/>
            <a:ext cx="10515600" cy="1325563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AD37A29C-44DC-4858-A9F7-2B666DAC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67" y="2778125"/>
            <a:ext cx="10515600" cy="3482975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8107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614C2C9-EE1E-4D39-B712-F3654E1B5EAB}"/>
              </a:ext>
            </a:extLst>
          </p:cNvPr>
          <p:cNvGrpSpPr/>
          <p:nvPr/>
        </p:nvGrpSpPr>
        <p:grpSpPr>
          <a:xfrm>
            <a:off x="527060" y="365125"/>
            <a:ext cx="11664940" cy="6200417"/>
            <a:chOff x="527061" y="390883"/>
            <a:chExt cx="11664940" cy="620041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75C3F50-1BAE-45E9-992B-78A3AE35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61" y="390883"/>
              <a:ext cx="2757052" cy="76821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D5F29B5-C1CD-44DB-B93D-ED3A7DF2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101" y="425067"/>
              <a:ext cx="1500136" cy="6394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FDFD99B-E298-4E5B-9CF6-B929F5A3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577" y="425067"/>
              <a:ext cx="654691" cy="5576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5B9F8BB-E4EA-4D57-8712-FBFD974B9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679" y="2286000"/>
              <a:ext cx="4604322" cy="430530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7" y="1317625"/>
            <a:ext cx="10515600" cy="1325563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AD37A29C-44DC-4858-A9F7-2B666DAC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67" y="2778125"/>
            <a:ext cx="10515600" cy="3482975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1991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614C2C9-EE1E-4D39-B712-F3654E1B5EAB}"/>
              </a:ext>
            </a:extLst>
          </p:cNvPr>
          <p:cNvGrpSpPr/>
          <p:nvPr/>
        </p:nvGrpSpPr>
        <p:grpSpPr>
          <a:xfrm>
            <a:off x="527060" y="365125"/>
            <a:ext cx="11664940" cy="6200417"/>
            <a:chOff x="527061" y="390883"/>
            <a:chExt cx="11664940" cy="620041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75C3F50-1BAE-45E9-992B-78A3AE35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61" y="390883"/>
              <a:ext cx="2757052" cy="76821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D5F29B5-C1CD-44DB-B93D-ED3A7DF2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101" y="425067"/>
              <a:ext cx="1500136" cy="6394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FDFD99B-E298-4E5B-9CF6-B929F5A3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577" y="425067"/>
              <a:ext cx="654691" cy="5576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5B9F8BB-E4EA-4D57-8712-FBFD974B9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679" y="2286000"/>
              <a:ext cx="4604322" cy="430530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7" y="1317625"/>
            <a:ext cx="10515600" cy="1325563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AD37A29C-44DC-4858-A9F7-2B666DAC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67" y="2778125"/>
            <a:ext cx="10515600" cy="3482975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887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614C2C9-EE1E-4D39-B712-F3654E1B5EAB}"/>
              </a:ext>
            </a:extLst>
          </p:cNvPr>
          <p:cNvGrpSpPr/>
          <p:nvPr/>
        </p:nvGrpSpPr>
        <p:grpSpPr>
          <a:xfrm>
            <a:off x="527060" y="365125"/>
            <a:ext cx="11664940" cy="6200417"/>
            <a:chOff x="527061" y="390883"/>
            <a:chExt cx="11664940" cy="620041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75C3F50-1BAE-45E9-992B-78A3AE35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61" y="390883"/>
              <a:ext cx="2757052" cy="76821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D5F29B5-C1CD-44DB-B93D-ED3A7DF2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101" y="425067"/>
              <a:ext cx="1500136" cy="6394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FDFD99B-E298-4E5B-9CF6-B929F5A3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577" y="425067"/>
              <a:ext cx="654691" cy="5576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5B9F8BB-E4EA-4D57-8712-FBFD974B9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679" y="2286000"/>
              <a:ext cx="4604322" cy="430530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7" y="1317625"/>
            <a:ext cx="10515600" cy="1325563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AD37A29C-44DC-4858-A9F7-2B666DAC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67" y="2778125"/>
            <a:ext cx="10515600" cy="3482975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1834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Andres Moreira</dc:creator>
  <cp:lastModifiedBy>UTM</cp:lastModifiedBy>
  <cp:revision>8</cp:revision>
  <dcterms:created xsi:type="dcterms:W3CDTF">2023-07-07T15:36:24Z</dcterms:created>
  <dcterms:modified xsi:type="dcterms:W3CDTF">2025-05-20T16:53:41Z</dcterms:modified>
</cp:coreProperties>
</file>