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CCF9A-EEF0-4E24-80FE-3846D7B07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1989BF-7201-4373-A816-97DE4C9F8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28537B-18BA-4D13-88AD-EAFFACD6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3/7/2026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527BE-E1A9-45F1-9F98-BFF1349C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759807-6D1A-4433-BCCD-70DCDED9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67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6F9-A0FA-4A9B-BBA5-D717EB45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0DB70F-1CF5-417E-A21B-B45BABAD9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63177-638E-4A2E-8B82-C0A5491E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3/7/2026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0DF5C-3E24-4AB4-9CB7-55D2797F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B209A7-7A8D-47AF-AA31-12552B35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988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C5EDE5-D99D-4F55-9A4E-F23895F4D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662832-DE6D-4B5A-974B-85251D274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E2FCE2-DC6A-417A-801B-00DC253F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3/7/2026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92AA45-9ABB-425E-8EBF-B711E0EF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3520B6-CB67-40CF-BAEE-B58F18AE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253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369EE-FEC6-48C5-9A55-331D4BC9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CBE7F6-D2E6-49F3-B73F-BF023017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0C7A9F-E12A-466F-9ACB-614C7577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3/7/2026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69E230-0939-43CF-9501-968C2588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C08CF-F5BC-4D16-AF8A-4FCE40CB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389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842BA-7773-4A13-B822-2141FB2BC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A54002-2FFA-4D6B-9F37-3C218F8D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B9C282-9EC7-4B98-90D2-DFEB4A54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3/7/2026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6A3EBC-C257-4DE8-A0E0-03974E66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75EF27-8BE3-4F88-8D36-F0EDE21C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979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531BA-EC4A-46CF-8A66-FB95C3C8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2D5F8C-E450-48C1-A1B9-FB0838F09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E643D8-4D21-47AA-9B94-7D3F94F24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B92EC4-CF61-4B06-9D57-1FAD21E2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3/7/2026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739DB0-9239-4178-8E0B-8622D566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C06F09-DE5D-40D4-9C8F-E5250EFD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222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A86D2-684A-44E5-BC27-7E448AF8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145F1-E14D-4502-A528-11C00D479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657D9E-2615-4EFD-8F58-46B0905AE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F0E1D7-1232-4243-A81A-6A7C9590A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9D12DA-54E9-49CC-813B-0503698FA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49A8A8-5ECB-4D81-8BA1-8F096869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3/7/2026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A91496-AA47-4D10-AF0A-F927CFBC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12056A-070C-4E99-AA3A-B8C23B5B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427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E46CB-6E49-4E85-8968-FD47A9BE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E6C195-E5BE-4DDF-A614-A77C4453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3/7/2026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DA1682-8B1D-49B2-A9BB-78FAA5E6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654162-2444-438B-AFDD-063B0114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292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7622B6-F84B-4561-A053-0AF66E47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3/7/2026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9FE06D-5A81-474C-82EA-2AD0882B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830258-8905-4249-89F0-113363F8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541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A2A68-0F7C-4410-BBA9-371F78C8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A6BEA0-7227-4FC0-9241-76F15E2F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D6A82-5409-4E4B-B908-D360C995D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215730-0E52-4FA5-B6B0-87967856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3/7/2026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16C0-2F40-4A0C-B043-56D1F157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F8C7DC-1BE0-42DA-9A69-B443796D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143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1BBB3-49EF-47D3-8D08-3257C450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4C0417-39CD-4FE6-B461-8E18DFCC1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3A1608-A282-4544-A100-5EB5FCCC2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43A600-5FEF-4468-B554-73EB627D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3/7/2026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2EDAAE-37B3-4BD1-93ED-5C20A064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CB5523-1B23-441F-969C-DE15D12A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23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5FB5B8-1968-46D0-9FA7-C34E9351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3F8DDE-DB57-4175-8CB8-C6C0DDB4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BA16A5-C649-437D-8147-047A9403C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7B90B-4F86-4BDE-A4AA-A97374DC9F2E}" type="datetimeFigureOut">
              <a:rPr lang="es-EC" smtClean="0"/>
              <a:t>3/7/2026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5ECF83-5263-4F65-9172-F4AA5939C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AE2001-3684-4396-B0F5-C045DBAF5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577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66F49ED9-A0A8-41C4-8DCA-AC1EEC28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808" y="486040"/>
            <a:ext cx="2601128" cy="94906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6000897-3122-4359-9A95-BFF89DCDD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2692" y="2425243"/>
            <a:ext cx="6141090" cy="218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9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0B690-B152-4631-9F31-F42C2B8F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14A70E-0B5D-4832-AC4F-0B1A26F1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025EF33-DE5D-4539-A074-848D3D5EF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715" y="469947"/>
            <a:ext cx="1751844" cy="63918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8033DC3-3792-4885-9D13-B93F9B083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5926" y="2893653"/>
            <a:ext cx="2492148" cy="502801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E3898CE-45D6-4AED-A87D-42F0904F6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3565" y="388636"/>
            <a:ext cx="2022038" cy="7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7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0B690-B152-4631-9F31-F42C2B8F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14A70E-0B5D-4832-AC4F-0B1A26F1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025EF33-DE5D-4539-A074-848D3D5EF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715" y="469947"/>
            <a:ext cx="1751844" cy="63918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8033DC3-3792-4885-9D13-B93F9B083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5926" y="2893653"/>
            <a:ext cx="2492148" cy="502801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E3898CE-45D6-4AED-A87D-42F0904F6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3565" y="388636"/>
            <a:ext cx="2022038" cy="7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1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0B690-B152-4631-9F31-F42C2B8F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14A70E-0B5D-4832-AC4F-0B1A26F1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025EF33-DE5D-4539-A074-848D3D5EF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715" y="469947"/>
            <a:ext cx="1751844" cy="63918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8033DC3-3792-4885-9D13-B93F9B083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5926" y="2893653"/>
            <a:ext cx="2492148" cy="502801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E3898CE-45D6-4AED-A87D-42F0904F6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3565" y="388636"/>
            <a:ext cx="2022038" cy="7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0B690-B152-4631-9F31-F42C2B8F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14A70E-0B5D-4832-AC4F-0B1A26F1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025EF33-DE5D-4539-A074-848D3D5EF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715" y="469947"/>
            <a:ext cx="1751844" cy="63918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8033DC3-3792-4885-9D13-B93F9B083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5926" y="2893653"/>
            <a:ext cx="2492148" cy="502801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E3898CE-45D6-4AED-A87D-42F0904F6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3565" y="388636"/>
            <a:ext cx="2022038" cy="7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0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279E0-1391-4DE3-A6A4-AA348AFA0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DBA9AC4-A031-41E6-B1CE-DBE168CEC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823"/>
            <a:ext cx="12323928" cy="6931344"/>
          </a:xfrm>
        </p:spPr>
      </p:pic>
    </p:spTree>
    <p:extLst>
      <p:ext uri="{BB962C8B-B14F-4D97-AF65-F5344CB8AC3E}">
        <p14:creationId xmlns:p14="http://schemas.microsoft.com/office/powerpoint/2010/main" val="4179881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Jimmy Andres Moreira</dc:creator>
  <cp:lastModifiedBy>Jimmy Andres Moreira</cp:lastModifiedBy>
  <cp:revision>5</cp:revision>
  <dcterms:created xsi:type="dcterms:W3CDTF">2023-07-07T15:36:24Z</dcterms:created>
  <dcterms:modified xsi:type="dcterms:W3CDTF">2026-07-03T16:14:17Z</dcterms:modified>
</cp:coreProperties>
</file>